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60C9E0E2-407E-48C2-B6E1-C941A9D02129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3FF8F099-3977-4DA7-965A-63CCCF8154D8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866520" y="1447920"/>
            <a:ext cx="6620400" cy="272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866520" y="4312440"/>
            <a:ext cx="6620400" cy="213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 rot="5400000">
            <a:off x="7475040" y="1489320"/>
            <a:ext cx="990000" cy="90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3C29FE0-9310-48CB-AC42-D3852CEFAF3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hape 117" descr=""/>
          <p:cNvPicPr/>
          <p:nvPr/>
        </p:nvPicPr>
        <p:blipFill>
          <a:blip r:embed="rId1"/>
          <a:stretch/>
        </p:blipFill>
        <p:spPr>
          <a:xfrm>
            <a:off x="5760000" y="2160000"/>
            <a:ext cx="4067640" cy="4046400"/>
          </a:xfrm>
          <a:prstGeom prst="rect">
            <a:avLst/>
          </a:prstGeom>
          <a:ln w="28440">
            <a:noFill/>
          </a:ln>
        </p:spPr>
      </p:pic>
      <p:pic>
        <p:nvPicPr>
          <p:cNvPr id="217" name="" descr=""/>
          <p:cNvPicPr/>
          <p:nvPr/>
        </p:nvPicPr>
        <p:blipFill>
          <a:blip r:embed="rId2"/>
          <a:stretch/>
        </p:blipFill>
        <p:spPr>
          <a:xfrm>
            <a:off x="979920" y="432000"/>
            <a:ext cx="4708080" cy="3024000"/>
          </a:xfrm>
          <a:prstGeom prst="rect">
            <a:avLst/>
          </a:prstGeom>
          <a:ln>
            <a:noFill/>
          </a:ln>
        </p:spPr>
      </p:pic>
      <p:sp>
        <p:nvSpPr>
          <p:cNvPr id="218" name="CustomShape 1"/>
          <p:cNvSpPr/>
          <p:nvPr/>
        </p:nvSpPr>
        <p:spPr>
          <a:xfrm>
            <a:off x="5654520" y="4345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9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360" y="5758200"/>
            <a:ext cx="958680" cy="989280"/>
          </a:xfrm>
          <a:prstGeom prst="rect">
            <a:avLst/>
          </a:prstGeom>
          <a:ln w="9360">
            <a:noFill/>
          </a:ln>
        </p:spPr>
      </p:pic>
      <p:sp>
        <p:nvSpPr>
          <p:cNvPr id="220" name="TextShape 2"/>
          <p:cNvSpPr txBox="1"/>
          <p:nvPr/>
        </p:nvSpPr>
        <p:spPr>
          <a:xfrm>
            <a:off x="1944000" y="4680000"/>
            <a:ext cx="59169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1800" spc="-1" strike="noStrike">
                <a:latin typeface="Arial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Ergebnisse der Schätzung einer SVM (MAPE je Warengruppe und Warengruppenumsätze</a:t>
            </a:r>
            <a:br/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für den 01.06.2019)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53A8F5F-1206-4755-AD9B-1BF73B4F09E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7766280" y="295560"/>
            <a:ext cx="628200" cy="76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268A0B1-A7F9-402D-BCB5-6E7908F2260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541440" y="217944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4"/>
          <p:cNvSpPr/>
          <p:nvPr/>
        </p:nvSpPr>
        <p:spPr>
          <a:xfrm>
            <a:off x="866520" y="4777560"/>
            <a:ext cx="662040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FBCE2CE-B19D-403F-8F55-17284B0A22D5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F964537-64F4-4690-B5A2-029354B33C5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220E5C4-EBDA-4115-AC6A-218C0EF424C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3200" cy="5114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367920" y="6565680"/>
            <a:ext cx="43837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920" cy="4577760"/>
          </a:xfrm>
          <a:prstGeom prst="rect">
            <a:avLst/>
          </a:prstGeom>
          <a:ln>
            <a:noFill/>
          </a:ln>
        </p:spPr>
      </p:pic>
      <p:pic>
        <p:nvPicPr>
          <p:cNvPr id="198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8320" cy="152352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3131E5F-B19C-4FA8-A7D9-6E7D90F6431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2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760" cy="37468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1FDB8E90-0330-4573-8C60-D3AA5DAE957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5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06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12D6BE1B-71E4-442C-86DF-7029EB99661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9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8320" cy="152352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3200" cy="51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D044202-B03C-4B2E-A2AE-FEFB6A0DFD34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3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756360" y="1404360"/>
            <a:ext cx="4067640" cy="4067640"/>
          </a:xfrm>
          <a:prstGeom prst="rect">
            <a:avLst/>
          </a:prstGeom>
          <a:ln>
            <a:noFill/>
          </a:ln>
        </p:spPr>
      </p:pic>
      <p:sp>
        <p:nvSpPr>
          <p:cNvPr id="214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5" name="Grafik 7" descr=""/>
          <p:cNvPicPr/>
          <p:nvPr/>
        </p:nvPicPr>
        <p:blipFill>
          <a:blip r:embed="rId2"/>
          <a:stretch/>
        </p:blipFill>
        <p:spPr>
          <a:xfrm>
            <a:off x="4896000" y="1353600"/>
            <a:ext cx="4067640" cy="404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Application>LibreOffice/6.3.3.2$Windows_X86_64 LibreOffice_project/a64200df03143b798afd1ec74a12ab50359878ed</Application>
  <Words>291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2020-01-28T14:33:36Z</dcterms:modified>
  <cp:revision>20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